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5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04"/>
  </p:normalViewPr>
  <p:slideViewPr>
    <p:cSldViewPr snapToGrid="0" snapToObjects="1">
      <p:cViewPr>
        <p:scale>
          <a:sx n="75" d="100"/>
          <a:sy n="75" d="100"/>
        </p:scale>
        <p:origin x="792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9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327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292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436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383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344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82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186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906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20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19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125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154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008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33AB90E8-2545-7542-B5A1-17A15AED0D35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537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.tiff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985BE-2862-1A4A-88D3-CBC7182936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Prediction Challenge #5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5E6EFA-447D-6B42-9147-CBA50C1873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Tanvi Wagle</a:t>
            </a:r>
          </a:p>
        </p:txBody>
      </p:sp>
    </p:spTree>
    <p:extLst>
      <p:ext uri="{BB962C8B-B14F-4D97-AF65-F5344CB8AC3E}">
        <p14:creationId xmlns:p14="http://schemas.microsoft.com/office/powerpoint/2010/main" val="4277625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45333-9885-064C-90DD-D9672AEA1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Models and MSE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87F73C9-51D7-7647-9DA0-E251287A24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5911805"/>
              </p:ext>
            </p:extLst>
          </p:nvPr>
        </p:nvGraphicFramePr>
        <p:xfrm>
          <a:off x="819150" y="2222500"/>
          <a:ext cx="10571998" cy="39674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5999">
                  <a:extLst>
                    <a:ext uri="{9D8B030D-6E8A-4147-A177-3AD203B41FA5}">
                      <a16:colId xmlns:a16="http://schemas.microsoft.com/office/drawing/2014/main" val="2858880706"/>
                    </a:ext>
                  </a:extLst>
                </a:gridCol>
                <a:gridCol w="5285999">
                  <a:extLst>
                    <a:ext uri="{9D8B030D-6E8A-4147-A177-3AD203B41FA5}">
                      <a16:colId xmlns:a16="http://schemas.microsoft.com/office/drawing/2014/main" val="203426882"/>
                    </a:ext>
                  </a:extLst>
                </a:gridCol>
              </a:tblGrid>
              <a:tr h="408158">
                <a:tc>
                  <a:txBody>
                    <a:bodyPr/>
                    <a:lstStyle/>
                    <a:p>
                      <a:r>
                        <a:rPr lang="en-US" dirty="0"/>
                        <a:t>Model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4250416"/>
                  </a:ext>
                </a:extLst>
              </a:tr>
              <a:tr h="1186441">
                <a:tc>
                  <a:txBody>
                    <a:bodyPr/>
                    <a:lstStyle/>
                    <a:p>
                      <a:r>
                        <a:rPr lang="en-US" dirty="0"/>
                        <a:t>RPART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17.52254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296685"/>
                  </a:ext>
                </a:extLst>
              </a:tr>
              <a:tr h="1186441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20.03397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398536"/>
                  </a:ext>
                </a:extLst>
              </a:tr>
              <a:tr h="1186441">
                <a:tc>
                  <a:txBody>
                    <a:bodyPr/>
                    <a:lstStyle/>
                    <a:p>
                      <a:r>
                        <a:rPr lang="en-US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27.39045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08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0414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CC5E8-2649-3D48-95A0-1DA1DF0C1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559" y="1286935"/>
            <a:ext cx="9585915" cy="3561512"/>
          </a:xfrm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4400" dirty="0">
                <a:solidFill>
                  <a:schemeClr val="tx1"/>
                </a:solidFill>
              </a:rPr>
              <a:t>So RPART has the best MSE. Therefore, my approach is to fine tune RPART. Based on the last exercise, I learned that RPART does not recognize linear regression well. </a:t>
            </a:r>
          </a:p>
        </p:txBody>
      </p:sp>
    </p:spTree>
    <p:extLst>
      <p:ext uri="{BB962C8B-B14F-4D97-AF65-F5344CB8AC3E}">
        <p14:creationId xmlns:p14="http://schemas.microsoft.com/office/powerpoint/2010/main" val="1954909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46E6C-0327-DD4F-B33D-858ED0162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dirty="0"/>
              <a:t>Split Based on Source: </a:t>
            </a:r>
            <a:br>
              <a:rPr lang="en-US" dirty="0"/>
            </a:br>
            <a:r>
              <a:rPr lang="en-US" dirty="0"/>
              <a:t>Revenue vs Duration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BA88B8-A7F9-0E4B-B1B3-52711435E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85" y="2062952"/>
            <a:ext cx="3573265" cy="37470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B9BC94-F3C7-E84C-921F-C128568AB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0353" y="2062952"/>
            <a:ext cx="3573265" cy="37470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26FD1B-6928-F645-84E0-F38F0E622E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5637" y="2062952"/>
            <a:ext cx="3573265" cy="374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19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6D525-5EE3-2B4E-8610-4A909E084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on ”Google Search” based on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9C3B5-0924-1644-B436-EDE6244B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4850568" cy="4188525"/>
          </a:xfrm>
        </p:spPr>
        <p:txBody>
          <a:bodyPr/>
          <a:lstStyle/>
          <a:p>
            <a:r>
              <a:rPr lang="en-US" dirty="0"/>
              <a:t>After sub-setting the data into only “Google Search”, I split it even further into categories of activity levels. (e.g. 1,2,3,4,….21)</a:t>
            </a:r>
          </a:p>
          <a:p>
            <a:r>
              <a:rPr lang="en-US" dirty="0"/>
              <a:t>For each activity level, I created a linear regression model based on the relationship between duration and Revenue. </a:t>
            </a:r>
          </a:p>
          <a:p>
            <a:r>
              <a:rPr lang="en-US" dirty="0"/>
              <a:t>Below Duration of 37, I let RPART predict because it was not linear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82EA27-B04C-044E-8D24-11F832803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3019647"/>
            <a:ext cx="6103540" cy="207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96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F2DD88-0F59-EB46-9F15-10EDD6942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923" y="3175740"/>
            <a:ext cx="9638153" cy="2668377"/>
          </a:xfrm>
          <a:effectLst/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I couldn’t figure out when it is linear regression and when it is not for the other two sources (Direct Link and Google Ad). Therefore, I left it as RPART prediction</a:t>
            </a:r>
          </a:p>
        </p:txBody>
      </p:sp>
    </p:spTree>
    <p:extLst>
      <p:ext uri="{BB962C8B-B14F-4D97-AF65-F5344CB8AC3E}">
        <p14:creationId xmlns:p14="http://schemas.microsoft.com/office/powerpoint/2010/main" val="1656521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71F9BE-D714-1C4D-8642-495028B6B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looking at the subset of </a:t>
            </a:r>
            <a:r>
              <a:rPr lang="en-US" dirty="0" err="1"/>
              <a:t>DirectLinks</a:t>
            </a:r>
            <a:r>
              <a:rPr lang="en-US" dirty="0"/>
              <a:t>…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422F7F-ADCA-CB4B-8057-22ABA9CC2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4073049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were data points that had every attribute the same yet had two different revenues.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Which is why it was VERY difficult to determine the pattern of when it was linear regression and when it was 0 revenue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A66BE70-58A0-9F4E-91D1-9C5EF7BC9CE8}"/>
              </a:ext>
            </a:extLst>
          </p:cNvPr>
          <p:cNvGrpSpPr/>
          <p:nvPr/>
        </p:nvGrpSpPr>
        <p:grpSpPr>
          <a:xfrm>
            <a:off x="1206956" y="3556162"/>
            <a:ext cx="3251200" cy="695534"/>
            <a:chOff x="1122290" y="4013362"/>
            <a:chExt cx="3251200" cy="69553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75FF296-53A8-AD41-91F7-1027BBE97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2290" y="4220504"/>
              <a:ext cx="3251200" cy="2413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F53D412-047A-E94A-93C1-08F654E56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22290" y="4461805"/>
              <a:ext cx="3251200" cy="24709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A08D3BF-A3C5-224A-ADC6-AA025F1E25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4156"/>
            <a:stretch/>
          </p:blipFill>
          <p:spPr>
            <a:xfrm>
              <a:off x="1541390" y="4013362"/>
              <a:ext cx="2832100" cy="207141"/>
            </a:xfrm>
            <a:prstGeom prst="rect">
              <a:avLst/>
            </a:prstGeom>
          </p:spPr>
        </p:pic>
      </p:grp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F2492C98-3041-D046-A566-935AA030557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3407" r="3407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54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1203BE-677E-E442-B3E3-79CC11F58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559" y="1286935"/>
            <a:ext cx="9638153" cy="4100991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400" dirty="0">
                <a:solidFill>
                  <a:schemeClr val="tx1"/>
                </a:solidFill>
              </a:rPr>
              <a:t>In conclusion, I used RPART and linear regression to predict the revenue. After cross validation, I received an MSE of around </a:t>
            </a:r>
            <a:r>
              <a:rPr lang="en-US" sz="5400" dirty="0">
                <a:solidFill>
                  <a:srgbClr val="FFFF00"/>
                </a:solidFill>
              </a:rPr>
              <a:t>14</a:t>
            </a:r>
            <a:r>
              <a:rPr lang="en-US" sz="5400" dirty="0">
                <a:solidFill>
                  <a:schemeClr val="tx1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20227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243</Words>
  <Application>Microsoft Macintosh PowerPoint</Application>
  <PresentationFormat>Widescreen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2</vt:lpstr>
      <vt:lpstr>Quotable</vt:lpstr>
      <vt:lpstr>Prediction Challenge #5</vt:lpstr>
      <vt:lpstr>ML Models and MSE</vt:lpstr>
      <vt:lpstr>So RPART has the best MSE. Therefore, my approach is to fine tune RPART. Based on the last exercise, I learned that RPART does not recognize linear regression well. </vt:lpstr>
      <vt:lpstr>Split Based on Source:  Revenue vs Duration</vt:lpstr>
      <vt:lpstr>Linear Regression on ”Google Search” based on Activity</vt:lpstr>
      <vt:lpstr>I couldn’t figure out when it is linear regression and when it is not for the other two sources (Direct Link and Google Ad). Therefore, I left it as RPART prediction</vt:lpstr>
      <vt:lpstr>When looking at the subset of DirectLinks…</vt:lpstr>
      <vt:lpstr>In conclusion, I used RPART and linear regression to predict the revenue. After cross validation, I received an MSE of around 14.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Challenge #5</dc:title>
  <dc:creator>Tanvi W.</dc:creator>
  <cp:lastModifiedBy>Tanvi W.</cp:lastModifiedBy>
  <cp:revision>2</cp:revision>
  <dcterms:created xsi:type="dcterms:W3CDTF">2019-05-03T01:35:58Z</dcterms:created>
  <dcterms:modified xsi:type="dcterms:W3CDTF">2019-05-03T02:13:10Z</dcterms:modified>
</cp:coreProperties>
</file>